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284" r:id="rId36"/>
    <p:sldId id="292" r:id="rId37"/>
    <p:sldId id="295" r:id="rId38"/>
    <p:sldId id="294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866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hyperlink" Target="Requerimientos%20Funcionale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hyperlink" Target="INTERFAZ%20GRAFICA/Modulos/login.html" TargetMode="Externa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odeloSOSDocumental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scrip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Secuencia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7"/>
          <a:stretch/>
        </p:blipFill>
        <p:spPr>
          <a:xfrm>
            <a:off x="954675" y="1510369"/>
            <a:ext cx="6748315" cy="3469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25580" t="19536" r="28132" b="10525"/>
          <a:stretch/>
        </p:blipFill>
        <p:spPr>
          <a:xfrm>
            <a:off x="2410576" y="1531433"/>
            <a:ext cx="3809354" cy="3597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</a:t>
            </a:r>
            <a:r>
              <a:rPr lang="es-ES" sz="2000" b="0" i="0" u="none" strike="noStrike" cap="none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datos, </a:t>
            </a: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 encriptación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25458" t="40244" r="27656" b="25372"/>
          <a:stretch/>
        </p:blipFill>
        <p:spPr>
          <a:xfrm>
            <a:off x="1808701" y="1996293"/>
            <a:ext cx="5268944" cy="2414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30" y="554476"/>
            <a:ext cx="4407842" cy="4378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t="8987" r="1282" b="11306"/>
          <a:stretch/>
        </p:blipFill>
        <p:spPr>
          <a:xfrm>
            <a:off x="788796" y="1125415"/>
            <a:ext cx="7320224" cy="3694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4726" t="16914" r="25335" b="10998"/>
          <a:stretch/>
        </p:blipFill>
        <p:spPr>
          <a:xfrm>
            <a:off x="240636" y="1109296"/>
            <a:ext cx="4471518" cy="4034204"/>
          </a:xfrm>
          <a:prstGeom prst="rect">
            <a:avLst/>
          </a:prstGeom>
        </p:spPr>
      </p:pic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25214" t="41221" r="25824" b="19707"/>
          <a:stretch/>
        </p:blipFill>
        <p:spPr>
          <a:xfrm>
            <a:off x="4833258" y="2391508"/>
            <a:ext cx="4109973" cy="2049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136341"/>
            <a:ext cx="4291878" cy="400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4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4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4" y="443910"/>
            <a:ext cx="4450488" cy="4209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</a:t>
            </a: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5" y="1129829"/>
            <a:ext cx="6430160" cy="3872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11232" t="17694" r="42247" b="30731"/>
          <a:stretch/>
        </p:blipFill>
        <p:spPr>
          <a:xfrm>
            <a:off x="210490" y="1046380"/>
            <a:ext cx="3828423" cy="2652766"/>
          </a:xfrm>
          <a:prstGeom prst="rect">
            <a:avLst/>
          </a:prstGeom>
        </p:spPr>
      </p:pic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5"/>
          <a:srcRect l="11783" t="54701" r="32417" b="20879"/>
          <a:stretch/>
        </p:blipFill>
        <p:spPr>
          <a:xfrm>
            <a:off x="4265702" y="2170444"/>
            <a:ext cx="4592097" cy="1256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954674" y="144887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/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6069" t="39072" r="27289" b="18535"/>
          <a:stretch/>
        </p:blipFill>
        <p:spPr>
          <a:xfrm>
            <a:off x="1798654" y="1637881"/>
            <a:ext cx="5094375" cy="2893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8974" t="17778" r="9340" b="17753"/>
          <a:stretch/>
        </p:blipFill>
        <p:spPr>
          <a:xfrm>
            <a:off x="1055078" y="1266093"/>
            <a:ext cx="6722347" cy="3315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480</TotalTime>
  <Words>588</Words>
  <Application>Microsoft Office PowerPoint</Application>
  <PresentationFormat>Presentación en pantalla (16:9)</PresentationFormat>
  <Paragraphs>99</Paragraphs>
  <Slides>38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1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Andres Rikko</cp:lastModifiedBy>
  <cp:revision>29</cp:revision>
  <dcterms:modified xsi:type="dcterms:W3CDTF">2019-04-06T23:36:12Z</dcterms:modified>
</cp:coreProperties>
</file>